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11"/>
  </p:handoutMasterIdLst>
  <p:sldIdLst>
    <p:sldId id="256" r:id="rId2"/>
    <p:sldId id="258" r:id="rId3"/>
    <p:sldId id="260" r:id="rId4"/>
    <p:sldId id="264" r:id="rId5"/>
    <p:sldId id="259" r:id="rId6"/>
    <p:sldId id="265" r:id="rId7"/>
    <p:sldId id="261" r:id="rId8"/>
    <p:sldId id="262" r:id="rId9"/>
    <p:sldId id="263" r:id="rId10"/>
  </p:sldIdLst>
  <p:sldSz cx="9144000" cy="6858000" type="screen4x3"/>
  <p:notesSz cx="6918325" cy="100488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2" autoAdjust="0"/>
    <p:restoredTop sz="94660"/>
  </p:normalViewPr>
  <p:slideViewPr>
    <p:cSldViewPr>
      <p:cViewPr varScale="1">
        <p:scale>
          <a:sx n="72" d="100"/>
          <a:sy n="72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4325AD-7C2D-41E0-AF05-8F1F551F25D6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NZ"/>
        </a:p>
      </dgm:t>
    </dgm:pt>
    <dgm:pt modelId="{BF634610-C1E6-4310-8828-E83C42F24217}">
      <dgm:prSet phldrT="[Text]"/>
      <dgm:spPr/>
      <dgm:t>
        <a:bodyPr/>
        <a:lstStyle/>
        <a:p>
          <a:r>
            <a:rPr lang="en-NZ" dirty="0" smtClean="0"/>
            <a:t>BP 1</a:t>
          </a:r>
          <a:endParaRPr lang="en-NZ" dirty="0"/>
        </a:p>
      </dgm:t>
    </dgm:pt>
    <dgm:pt modelId="{0CB56FF1-5CA5-4275-9087-5CD23502C4CC}" type="parTrans" cxnId="{491ACFED-B5FE-4F3E-AF9E-F3C7EDE09AB9}">
      <dgm:prSet/>
      <dgm:spPr/>
      <dgm:t>
        <a:bodyPr/>
        <a:lstStyle/>
        <a:p>
          <a:endParaRPr lang="en-NZ"/>
        </a:p>
      </dgm:t>
    </dgm:pt>
    <dgm:pt modelId="{F2D9540F-F781-49B7-9593-16B22A1D185E}" type="sibTrans" cxnId="{491ACFED-B5FE-4F3E-AF9E-F3C7EDE09AB9}">
      <dgm:prSet/>
      <dgm:spPr/>
      <dgm:t>
        <a:bodyPr/>
        <a:lstStyle/>
        <a:p>
          <a:endParaRPr lang="en-NZ"/>
        </a:p>
      </dgm:t>
    </dgm:pt>
    <dgm:pt modelId="{E651C044-B662-4452-856E-DFFF5CA6CFA4}">
      <dgm:prSet phldrT="[Text]"/>
      <dgm:spPr/>
      <dgm:t>
        <a:bodyPr/>
        <a:lstStyle/>
        <a:p>
          <a:r>
            <a:rPr lang="en-NZ" dirty="0" smtClean="0"/>
            <a:t>Main Point 1:</a:t>
          </a:r>
          <a:endParaRPr lang="en-NZ" dirty="0"/>
        </a:p>
      </dgm:t>
    </dgm:pt>
    <dgm:pt modelId="{F97DEDEA-56B4-4C63-9751-0196096B9093}" type="parTrans" cxnId="{F6177C82-556F-4E9A-9173-EF3104BFDCCC}">
      <dgm:prSet/>
      <dgm:spPr/>
      <dgm:t>
        <a:bodyPr/>
        <a:lstStyle/>
        <a:p>
          <a:endParaRPr lang="en-NZ"/>
        </a:p>
      </dgm:t>
    </dgm:pt>
    <dgm:pt modelId="{725396C4-7BC7-4AA8-8DD0-5F66D8258017}" type="sibTrans" cxnId="{F6177C82-556F-4E9A-9173-EF3104BFDCCC}">
      <dgm:prSet/>
      <dgm:spPr/>
      <dgm:t>
        <a:bodyPr/>
        <a:lstStyle/>
        <a:p>
          <a:endParaRPr lang="en-NZ"/>
        </a:p>
      </dgm:t>
    </dgm:pt>
    <dgm:pt modelId="{132C0848-D838-4F46-BD7F-32E63CAF7CEA}">
      <dgm:prSet phldrT="[Text]"/>
      <dgm:spPr/>
      <dgm:t>
        <a:bodyPr/>
        <a:lstStyle/>
        <a:p>
          <a:r>
            <a:rPr lang="en-NZ" dirty="0" smtClean="0"/>
            <a:t>BP 2</a:t>
          </a:r>
          <a:endParaRPr lang="en-NZ" dirty="0"/>
        </a:p>
      </dgm:t>
    </dgm:pt>
    <dgm:pt modelId="{D271D76B-55E2-4AFD-85D4-C9FD16C9E33A}" type="parTrans" cxnId="{5344C78E-F073-41C2-892A-96C103DEF2A1}">
      <dgm:prSet/>
      <dgm:spPr/>
      <dgm:t>
        <a:bodyPr/>
        <a:lstStyle/>
        <a:p>
          <a:endParaRPr lang="en-NZ"/>
        </a:p>
      </dgm:t>
    </dgm:pt>
    <dgm:pt modelId="{271EC39B-8C19-4305-AEF5-67E60C86DFDE}" type="sibTrans" cxnId="{5344C78E-F073-41C2-892A-96C103DEF2A1}">
      <dgm:prSet/>
      <dgm:spPr/>
      <dgm:t>
        <a:bodyPr/>
        <a:lstStyle/>
        <a:p>
          <a:endParaRPr lang="en-NZ"/>
        </a:p>
      </dgm:t>
    </dgm:pt>
    <dgm:pt modelId="{9474BD9D-9EFC-4D03-BF43-D0BA6A0B5293}">
      <dgm:prSet phldrT="[Text]"/>
      <dgm:spPr/>
      <dgm:t>
        <a:bodyPr/>
        <a:lstStyle/>
        <a:p>
          <a:r>
            <a:rPr lang="en-NZ" dirty="0" smtClean="0"/>
            <a:t>Main Point 2:</a:t>
          </a:r>
          <a:endParaRPr lang="en-NZ" dirty="0"/>
        </a:p>
      </dgm:t>
    </dgm:pt>
    <dgm:pt modelId="{03EB5F6F-BD97-41E7-A4C9-662F903015DC}" type="parTrans" cxnId="{0F3B1C8C-ADE7-403F-BAD7-A21238F6E000}">
      <dgm:prSet/>
      <dgm:spPr/>
      <dgm:t>
        <a:bodyPr/>
        <a:lstStyle/>
        <a:p>
          <a:endParaRPr lang="en-NZ"/>
        </a:p>
      </dgm:t>
    </dgm:pt>
    <dgm:pt modelId="{7FCEC697-A670-40DA-B825-70A20F9B60C0}" type="sibTrans" cxnId="{0F3B1C8C-ADE7-403F-BAD7-A21238F6E000}">
      <dgm:prSet/>
      <dgm:spPr/>
      <dgm:t>
        <a:bodyPr/>
        <a:lstStyle/>
        <a:p>
          <a:endParaRPr lang="en-NZ"/>
        </a:p>
      </dgm:t>
    </dgm:pt>
    <dgm:pt modelId="{E1D28EA8-17FA-4EB1-A439-C057C2732BEC}">
      <dgm:prSet phldrT="[Text]"/>
      <dgm:spPr/>
      <dgm:t>
        <a:bodyPr/>
        <a:lstStyle/>
        <a:p>
          <a:r>
            <a:rPr lang="en-NZ" dirty="0" smtClean="0"/>
            <a:t>BP 3</a:t>
          </a:r>
          <a:endParaRPr lang="en-NZ" dirty="0"/>
        </a:p>
      </dgm:t>
    </dgm:pt>
    <dgm:pt modelId="{42804337-00A1-4FEA-8A5A-C54DB8E20B43}" type="parTrans" cxnId="{6FD38E8E-7909-4EBE-80C4-470D674B6CB1}">
      <dgm:prSet/>
      <dgm:spPr/>
      <dgm:t>
        <a:bodyPr/>
        <a:lstStyle/>
        <a:p>
          <a:endParaRPr lang="en-NZ"/>
        </a:p>
      </dgm:t>
    </dgm:pt>
    <dgm:pt modelId="{879EE148-C820-4A8D-B811-EB9E18C55B4D}" type="sibTrans" cxnId="{6FD38E8E-7909-4EBE-80C4-470D674B6CB1}">
      <dgm:prSet/>
      <dgm:spPr/>
      <dgm:t>
        <a:bodyPr/>
        <a:lstStyle/>
        <a:p>
          <a:endParaRPr lang="en-NZ"/>
        </a:p>
      </dgm:t>
    </dgm:pt>
    <dgm:pt modelId="{4D314FA3-A4A9-45EA-871E-B742B757BE41}">
      <dgm:prSet phldrT="[Text]"/>
      <dgm:spPr/>
      <dgm:t>
        <a:bodyPr/>
        <a:lstStyle/>
        <a:p>
          <a:r>
            <a:rPr lang="en-NZ" dirty="0" smtClean="0"/>
            <a:t>Main Point 3:</a:t>
          </a:r>
          <a:endParaRPr lang="en-NZ" dirty="0"/>
        </a:p>
      </dgm:t>
    </dgm:pt>
    <dgm:pt modelId="{58429DB5-370F-4268-9E17-40DFBFA9D60A}" type="parTrans" cxnId="{A7B585CA-B056-4868-8CCF-977A2A979613}">
      <dgm:prSet/>
      <dgm:spPr/>
      <dgm:t>
        <a:bodyPr/>
        <a:lstStyle/>
        <a:p>
          <a:endParaRPr lang="en-NZ"/>
        </a:p>
      </dgm:t>
    </dgm:pt>
    <dgm:pt modelId="{8BE8AFF9-063B-4933-8E28-0FD588673756}" type="sibTrans" cxnId="{A7B585CA-B056-4868-8CCF-977A2A979613}">
      <dgm:prSet/>
      <dgm:spPr/>
      <dgm:t>
        <a:bodyPr/>
        <a:lstStyle/>
        <a:p>
          <a:endParaRPr lang="en-NZ"/>
        </a:p>
      </dgm:t>
    </dgm:pt>
    <dgm:pt modelId="{E70D72E7-17B7-4F74-A189-0D292DE99AD6}">
      <dgm:prSet phldrT="[Text]"/>
      <dgm:spPr/>
      <dgm:t>
        <a:bodyPr/>
        <a:lstStyle/>
        <a:p>
          <a:r>
            <a:rPr lang="en-NZ" dirty="0" smtClean="0"/>
            <a:t>Example 1:</a:t>
          </a:r>
          <a:endParaRPr lang="en-NZ" dirty="0"/>
        </a:p>
      </dgm:t>
    </dgm:pt>
    <dgm:pt modelId="{546BDAD1-FBDA-4D7C-BF32-0DCA078EB67C}" type="parTrans" cxnId="{19C5E607-6908-4F6C-A367-D365CB6D49EF}">
      <dgm:prSet/>
      <dgm:spPr/>
    </dgm:pt>
    <dgm:pt modelId="{3877D9C7-2543-4BAB-BCD4-ED9707794DDC}" type="sibTrans" cxnId="{19C5E607-6908-4F6C-A367-D365CB6D49EF}">
      <dgm:prSet/>
      <dgm:spPr/>
    </dgm:pt>
    <dgm:pt modelId="{13217B9E-3320-4FE9-89F9-4D5EC9A8F82C}">
      <dgm:prSet/>
      <dgm:spPr/>
      <dgm:t>
        <a:bodyPr/>
        <a:lstStyle/>
        <a:p>
          <a:r>
            <a:rPr lang="en-NZ" dirty="0" smtClean="0"/>
            <a:t>Example 2:</a:t>
          </a:r>
          <a:endParaRPr lang="en-NZ" dirty="0"/>
        </a:p>
      </dgm:t>
    </dgm:pt>
    <dgm:pt modelId="{2120E66F-2425-4B83-92FB-498F3165D864}" type="parTrans" cxnId="{B829472B-B3C3-4D25-B2C8-67EAD699CB06}">
      <dgm:prSet/>
      <dgm:spPr/>
      <dgm:t>
        <a:bodyPr/>
        <a:lstStyle/>
        <a:p>
          <a:endParaRPr lang="en-NZ"/>
        </a:p>
      </dgm:t>
    </dgm:pt>
    <dgm:pt modelId="{AA558CD2-F82C-4313-8DBD-D5D9E04D6372}" type="sibTrans" cxnId="{B829472B-B3C3-4D25-B2C8-67EAD699CB06}">
      <dgm:prSet/>
      <dgm:spPr/>
      <dgm:t>
        <a:bodyPr/>
        <a:lstStyle/>
        <a:p>
          <a:endParaRPr lang="en-NZ"/>
        </a:p>
      </dgm:t>
    </dgm:pt>
    <dgm:pt modelId="{2700E478-F616-407C-8709-B7F0E9B0207E}">
      <dgm:prSet/>
      <dgm:spPr/>
      <dgm:t>
        <a:bodyPr/>
        <a:lstStyle/>
        <a:p>
          <a:r>
            <a:rPr lang="en-NZ" dirty="0" smtClean="0"/>
            <a:t>Example 3:</a:t>
          </a:r>
          <a:endParaRPr lang="en-NZ" dirty="0"/>
        </a:p>
      </dgm:t>
    </dgm:pt>
    <dgm:pt modelId="{A9DDABB3-13F3-47E0-9C78-3E2B1AD41BAF}" type="parTrans" cxnId="{CB1EBBF8-2DAB-4721-B8F8-4A488654F42B}">
      <dgm:prSet/>
      <dgm:spPr/>
      <dgm:t>
        <a:bodyPr/>
        <a:lstStyle/>
        <a:p>
          <a:endParaRPr lang="en-NZ"/>
        </a:p>
      </dgm:t>
    </dgm:pt>
    <dgm:pt modelId="{DF16CC43-65E1-4042-8172-BC14F6A8C70C}" type="sibTrans" cxnId="{CB1EBBF8-2DAB-4721-B8F8-4A488654F42B}">
      <dgm:prSet/>
      <dgm:spPr/>
      <dgm:t>
        <a:bodyPr/>
        <a:lstStyle/>
        <a:p>
          <a:endParaRPr lang="en-NZ"/>
        </a:p>
      </dgm:t>
    </dgm:pt>
    <dgm:pt modelId="{2F2F1819-DDD3-49FA-8A28-C861DD93EC6E}" type="pres">
      <dgm:prSet presAssocID="{834325AD-7C2D-41E0-AF05-8F1F551F25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DE6A317A-B35B-4500-81C5-430B8B528192}" type="pres">
      <dgm:prSet presAssocID="{BF634610-C1E6-4310-8828-E83C42F24217}" presName="linNode" presStyleCnt="0"/>
      <dgm:spPr/>
    </dgm:pt>
    <dgm:pt modelId="{C1ADB0E8-22B8-46AF-8613-DC89B3B7E2FF}" type="pres">
      <dgm:prSet presAssocID="{BF634610-C1E6-4310-8828-E83C42F2421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F340844-4DE6-4A11-AEA4-491230074AFE}" type="pres">
      <dgm:prSet presAssocID="{BF634610-C1E6-4310-8828-E83C42F2421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93C1C2F-646B-47DB-846B-F6DCD529565A}" type="pres">
      <dgm:prSet presAssocID="{F2D9540F-F781-49B7-9593-16B22A1D185E}" presName="sp" presStyleCnt="0"/>
      <dgm:spPr/>
    </dgm:pt>
    <dgm:pt modelId="{F637F7CB-03FC-41BA-ACFE-88BE193859E1}" type="pres">
      <dgm:prSet presAssocID="{132C0848-D838-4F46-BD7F-32E63CAF7CEA}" presName="linNode" presStyleCnt="0"/>
      <dgm:spPr/>
    </dgm:pt>
    <dgm:pt modelId="{80CD7125-0216-4328-94AB-FA3F072F970A}" type="pres">
      <dgm:prSet presAssocID="{132C0848-D838-4F46-BD7F-32E63CAF7CE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45FF4752-DAF8-4577-BF88-DF410BB762C1}" type="pres">
      <dgm:prSet presAssocID="{132C0848-D838-4F46-BD7F-32E63CAF7CE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17AAF812-AB61-442C-A9A4-606E829663C6}" type="pres">
      <dgm:prSet presAssocID="{271EC39B-8C19-4305-AEF5-67E60C86DFDE}" presName="sp" presStyleCnt="0"/>
      <dgm:spPr/>
    </dgm:pt>
    <dgm:pt modelId="{4AE77F76-D228-498F-BE2D-8F1B451AB53A}" type="pres">
      <dgm:prSet presAssocID="{E1D28EA8-17FA-4EB1-A439-C057C2732BEC}" presName="linNode" presStyleCnt="0"/>
      <dgm:spPr/>
    </dgm:pt>
    <dgm:pt modelId="{079A43BE-30BB-4729-92F8-0C9465B53167}" type="pres">
      <dgm:prSet presAssocID="{E1D28EA8-17FA-4EB1-A439-C057C2732BE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34F71F9-7735-4028-925E-E5857480F405}" type="pres">
      <dgm:prSet presAssocID="{E1D28EA8-17FA-4EB1-A439-C057C2732BE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A7B585CA-B056-4868-8CCF-977A2A979613}" srcId="{E1D28EA8-17FA-4EB1-A439-C057C2732BEC}" destId="{4D314FA3-A4A9-45EA-871E-B742B757BE41}" srcOrd="0" destOrd="0" parTransId="{58429DB5-370F-4268-9E17-40DFBFA9D60A}" sibTransId="{8BE8AFF9-063B-4933-8E28-0FD588673756}"/>
    <dgm:cxn modelId="{0F3B1C8C-ADE7-403F-BAD7-A21238F6E000}" srcId="{132C0848-D838-4F46-BD7F-32E63CAF7CEA}" destId="{9474BD9D-9EFC-4D03-BF43-D0BA6A0B5293}" srcOrd="0" destOrd="0" parTransId="{03EB5F6F-BD97-41E7-A4C9-662F903015DC}" sibTransId="{7FCEC697-A670-40DA-B825-70A20F9B60C0}"/>
    <dgm:cxn modelId="{CB1EBBF8-2DAB-4721-B8F8-4A488654F42B}" srcId="{E1D28EA8-17FA-4EB1-A439-C057C2732BEC}" destId="{2700E478-F616-407C-8709-B7F0E9B0207E}" srcOrd="1" destOrd="0" parTransId="{A9DDABB3-13F3-47E0-9C78-3E2B1AD41BAF}" sibTransId="{DF16CC43-65E1-4042-8172-BC14F6A8C70C}"/>
    <dgm:cxn modelId="{6FD38E8E-7909-4EBE-80C4-470D674B6CB1}" srcId="{834325AD-7C2D-41E0-AF05-8F1F551F25D6}" destId="{E1D28EA8-17FA-4EB1-A439-C057C2732BEC}" srcOrd="2" destOrd="0" parTransId="{42804337-00A1-4FEA-8A5A-C54DB8E20B43}" sibTransId="{879EE148-C820-4A8D-B811-EB9E18C55B4D}"/>
    <dgm:cxn modelId="{96A6DBAF-22A4-4AAD-8E79-2C564753B9CD}" type="presOf" srcId="{E1D28EA8-17FA-4EB1-A439-C057C2732BEC}" destId="{079A43BE-30BB-4729-92F8-0C9465B53167}" srcOrd="0" destOrd="0" presId="urn:microsoft.com/office/officeart/2005/8/layout/vList5"/>
    <dgm:cxn modelId="{AE0F5B8D-FD66-47EE-96B8-312DD6F997DF}" type="presOf" srcId="{834325AD-7C2D-41E0-AF05-8F1F551F25D6}" destId="{2F2F1819-DDD3-49FA-8A28-C861DD93EC6E}" srcOrd="0" destOrd="0" presId="urn:microsoft.com/office/officeart/2005/8/layout/vList5"/>
    <dgm:cxn modelId="{491ACFED-B5FE-4F3E-AF9E-F3C7EDE09AB9}" srcId="{834325AD-7C2D-41E0-AF05-8F1F551F25D6}" destId="{BF634610-C1E6-4310-8828-E83C42F24217}" srcOrd="0" destOrd="0" parTransId="{0CB56FF1-5CA5-4275-9087-5CD23502C4CC}" sibTransId="{F2D9540F-F781-49B7-9593-16B22A1D185E}"/>
    <dgm:cxn modelId="{B829472B-B3C3-4D25-B2C8-67EAD699CB06}" srcId="{132C0848-D838-4F46-BD7F-32E63CAF7CEA}" destId="{13217B9E-3320-4FE9-89F9-4D5EC9A8F82C}" srcOrd="1" destOrd="0" parTransId="{2120E66F-2425-4B83-92FB-498F3165D864}" sibTransId="{AA558CD2-F82C-4313-8DBD-D5D9E04D6372}"/>
    <dgm:cxn modelId="{93841921-2626-46D4-8B16-8F9B98720053}" type="presOf" srcId="{2700E478-F616-407C-8709-B7F0E9B0207E}" destId="{034F71F9-7735-4028-925E-E5857480F405}" srcOrd="0" destOrd="1" presId="urn:microsoft.com/office/officeart/2005/8/layout/vList5"/>
    <dgm:cxn modelId="{5344C78E-F073-41C2-892A-96C103DEF2A1}" srcId="{834325AD-7C2D-41E0-AF05-8F1F551F25D6}" destId="{132C0848-D838-4F46-BD7F-32E63CAF7CEA}" srcOrd="1" destOrd="0" parTransId="{D271D76B-55E2-4AFD-85D4-C9FD16C9E33A}" sibTransId="{271EC39B-8C19-4305-AEF5-67E60C86DFDE}"/>
    <dgm:cxn modelId="{72E0F732-B13F-48A5-920E-D0EFCB9979EB}" type="presOf" srcId="{9474BD9D-9EFC-4D03-BF43-D0BA6A0B5293}" destId="{45FF4752-DAF8-4577-BF88-DF410BB762C1}" srcOrd="0" destOrd="0" presId="urn:microsoft.com/office/officeart/2005/8/layout/vList5"/>
    <dgm:cxn modelId="{A1B5E256-1866-4323-BA8D-E34584B05F7D}" type="presOf" srcId="{13217B9E-3320-4FE9-89F9-4D5EC9A8F82C}" destId="{45FF4752-DAF8-4577-BF88-DF410BB762C1}" srcOrd="0" destOrd="1" presId="urn:microsoft.com/office/officeart/2005/8/layout/vList5"/>
    <dgm:cxn modelId="{19C5E607-6908-4F6C-A367-D365CB6D49EF}" srcId="{BF634610-C1E6-4310-8828-E83C42F24217}" destId="{E70D72E7-17B7-4F74-A189-0D292DE99AD6}" srcOrd="1" destOrd="0" parTransId="{546BDAD1-FBDA-4D7C-BF32-0DCA078EB67C}" sibTransId="{3877D9C7-2543-4BAB-BCD4-ED9707794DDC}"/>
    <dgm:cxn modelId="{F6177C82-556F-4E9A-9173-EF3104BFDCCC}" srcId="{BF634610-C1E6-4310-8828-E83C42F24217}" destId="{E651C044-B662-4452-856E-DFFF5CA6CFA4}" srcOrd="0" destOrd="0" parTransId="{F97DEDEA-56B4-4C63-9751-0196096B9093}" sibTransId="{725396C4-7BC7-4AA8-8DD0-5F66D8258017}"/>
    <dgm:cxn modelId="{67E17FE4-8527-411F-9DF5-55C7B55F81F0}" type="presOf" srcId="{E70D72E7-17B7-4F74-A189-0D292DE99AD6}" destId="{FF340844-4DE6-4A11-AEA4-491230074AFE}" srcOrd="0" destOrd="1" presId="urn:microsoft.com/office/officeart/2005/8/layout/vList5"/>
    <dgm:cxn modelId="{8474231D-8776-4746-8330-6CE1A6F750CA}" type="presOf" srcId="{E651C044-B662-4452-856E-DFFF5CA6CFA4}" destId="{FF340844-4DE6-4A11-AEA4-491230074AFE}" srcOrd="0" destOrd="0" presId="urn:microsoft.com/office/officeart/2005/8/layout/vList5"/>
    <dgm:cxn modelId="{352A60AC-B15A-449B-B235-16FF8DA58924}" type="presOf" srcId="{4D314FA3-A4A9-45EA-871E-B742B757BE41}" destId="{034F71F9-7735-4028-925E-E5857480F405}" srcOrd="0" destOrd="0" presId="urn:microsoft.com/office/officeart/2005/8/layout/vList5"/>
    <dgm:cxn modelId="{14B360CB-CC30-4EB9-8A2F-5E8138A90463}" type="presOf" srcId="{BF634610-C1E6-4310-8828-E83C42F24217}" destId="{C1ADB0E8-22B8-46AF-8613-DC89B3B7E2FF}" srcOrd="0" destOrd="0" presId="urn:microsoft.com/office/officeart/2005/8/layout/vList5"/>
    <dgm:cxn modelId="{C40E1B48-570D-42DB-9957-0ACCA51A7EDD}" type="presOf" srcId="{132C0848-D838-4F46-BD7F-32E63CAF7CEA}" destId="{80CD7125-0216-4328-94AB-FA3F072F970A}" srcOrd="0" destOrd="0" presId="urn:microsoft.com/office/officeart/2005/8/layout/vList5"/>
    <dgm:cxn modelId="{4CE78606-CC09-48D0-9ED0-A1C18B7D4AC7}" type="presParOf" srcId="{2F2F1819-DDD3-49FA-8A28-C861DD93EC6E}" destId="{DE6A317A-B35B-4500-81C5-430B8B528192}" srcOrd="0" destOrd="0" presId="urn:microsoft.com/office/officeart/2005/8/layout/vList5"/>
    <dgm:cxn modelId="{0C781AD3-E733-4FD5-80E7-76255C1D3F37}" type="presParOf" srcId="{DE6A317A-B35B-4500-81C5-430B8B528192}" destId="{C1ADB0E8-22B8-46AF-8613-DC89B3B7E2FF}" srcOrd="0" destOrd="0" presId="urn:microsoft.com/office/officeart/2005/8/layout/vList5"/>
    <dgm:cxn modelId="{C4157600-E438-42FD-A4BF-D4F6E54EE703}" type="presParOf" srcId="{DE6A317A-B35B-4500-81C5-430B8B528192}" destId="{FF340844-4DE6-4A11-AEA4-491230074AFE}" srcOrd="1" destOrd="0" presId="urn:microsoft.com/office/officeart/2005/8/layout/vList5"/>
    <dgm:cxn modelId="{4A86DCC6-3031-4E9A-B6AC-77C1D753E040}" type="presParOf" srcId="{2F2F1819-DDD3-49FA-8A28-C861DD93EC6E}" destId="{993C1C2F-646B-47DB-846B-F6DCD529565A}" srcOrd="1" destOrd="0" presId="urn:microsoft.com/office/officeart/2005/8/layout/vList5"/>
    <dgm:cxn modelId="{B705ED4D-30AA-4355-9221-A613ADA56823}" type="presParOf" srcId="{2F2F1819-DDD3-49FA-8A28-C861DD93EC6E}" destId="{F637F7CB-03FC-41BA-ACFE-88BE193859E1}" srcOrd="2" destOrd="0" presId="urn:microsoft.com/office/officeart/2005/8/layout/vList5"/>
    <dgm:cxn modelId="{47795713-08AB-4BFC-AF83-05679DD3BE6A}" type="presParOf" srcId="{F637F7CB-03FC-41BA-ACFE-88BE193859E1}" destId="{80CD7125-0216-4328-94AB-FA3F072F970A}" srcOrd="0" destOrd="0" presId="urn:microsoft.com/office/officeart/2005/8/layout/vList5"/>
    <dgm:cxn modelId="{9888AE72-BF33-465E-A1D8-7813D35B2AB7}" type="presParOf" srcId="{F637F7CB-03FC-41BA-ACFE-88BE193859E1}" destId="{45FF4752-DAF8-4577-BF88-DF410BB762C1}" srcOrd="1" destOrd="0" presId="urn:microsoft.com/office/officeart/2005/8/layout/vList5"/>
    <dgm:cxn modelId="{D71BD125-CA38-46B6-8402-AF13C1AC3DD1}" type="presParOf" srcId="{2F2F1819-DDD3-49FA-8A28-C861DD93EC6E}" destId="{17AAF812-AB61-442C-A9A4-606E829663C6}" srcOrd="3" destOrd="0" presId="urn:microsoft.com/office/officeart/2005/8/layout/vList5"/>
    <dgm:cxn modelId="{55BEC95D-79A7-41ED-B898-D8F99BBF41A6}" type="presParOf" srcId="{2F2F1819-DDD3-49FA-8A28-C861DD93EC6E}" destId="{4AE77F76-D228-498F-BE2D-8F1B451AB53A}" srcOrd="4" destOrd="0" presId="urn:microsoft.com/office/officeart/2005/8/layout/vList5"/>
    <dgm:cxn modelId="{2A793668-CB06-4163-B207-3BF0808AD213}" type="presParOf" srcId="{4AE77F76-D228-498F-BE2D-8F1B451AB53A}" destId="{079A43BE-30BB-4729-92F8-0C9465B53167}" srcOrd="0" destOrd="0" presId="urn:microsoft.com/office/officeart/2005/8/layout/vList5"/>
    <dgm:cxn modelId="{CF0A78D1-7963-4EC1-89A1-0C7367EBC6AE}" type="presParOf" srcId="{4AE77F76-D228-498F-BE2D-8F1B451AB53A}" destId="{034F71F9-7735-4028-925E-E5857480F405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200" cy="503238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19538" y="0"/>
            <a:ext cx="2997200" cy="503238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493822E-14F6-49E2-8A40-5CCD105AE3F0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44050"/>
            <a:ext cx="2997200" cy="503238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19538" y="9544050"/>
            <a:ext cx="2997200" cy="503238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9B105DEA-AE2B-4140-ABC4-0C5808E523F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501B-F2AA-4D46-9D70-058597988CA0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2F3DB6-3F4B-4A36-BD2E-86FC1291F6A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2AB4-B723-4F2E-BA60-131F7CE4F534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11B1A-C327-4476-99BD-C68DFA11D97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98D86-FC55-4BFA-9F9A-33DE3F1EB995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4E74A-57E8-4249-BBDB-B94BB709733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F185F-2778-44CC-868B-282A07B675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989DD-F3AC-4236-847A-8595A8902C46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08558-CEA6-4CD2-8C0A-4E9E02D1A53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22136-8381-40F8-A9D5-B56281E59752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43E24-5B3C-48AB-BAAF-56DEEA6A0E4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04B62-35F0-46F2-BE76-EBDB793CEEC7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DA9FB-2EC5-4F65-BD8E-095F113CD51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B3782-9B87-4202-8067-77910F98B0B3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7384E-429F-4DF1-8686-780C84AAEFE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3406-8297-4A67-8F9C-61886365EA84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0B413-F09D-493F-96B5-DCE3CE4C06C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53BD0-823F-48D0-9FB6-2DC74400E9CA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F4336-9591-4434-8DEA-4304E39F76F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7F641-5A14-44EF-8BB0-656E5F11F9B7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797D2-B4FF-4469-838C-539666C8BBB2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2F8A9-8C6E-42CC-90D9-8CB8344314D9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1E08D-DC4E-4500-819A-B44E3D0E014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5B46A4C-388B-4504-AAAB-721BD1BE854C}" type="datetimeFigureOut">
              <a:rPr lang="en-US"/>
              <a:pPr>
                <a:defRPr/>
              </a:pPr>
              <a:t>4/4/2011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96BEA828-99EE-434F-8F5B-7D66C16F3712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7" r:id="rId2"/>
    <p:sldLayoutId id="2147483675" r:id="rId3"/>
    <p:sldLayoutId id="2147483668" r:id="rId4"/>
    <p:sldLayoutId id="2147483669" r:id="rId5"/>
    <p:sldLayoutId id="2147483670" r:id="rId6"/>
    <p:sldLayoutId id="2147483671" r:id="rId7"/>
    <p:sldLayoutId id="2147483676" r:id="rId8"/>
    <p:sldLayoutId id="2147483677" r:id="rId9"/>
    <p:sldLayoutId id="2147483672" r:id="rId10"/>
    <p:sldLayoutId id="2147483673" r:id="rId11"/>
    <p:sldLayoutId id="214748367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NZ" smtClean="0">
                <a:solidFill>
                  <a:schemeClr val="tx1"/>
                </a:solidFill>
              </a:rPr>
              <a:t>Essays are way to organise your ideas  and knowledge in writing. Essays are required to pass NCEA and to pass Uni</a:t>
            </a:r>
            <a:r>
              <a:rPr lang="en-NZ" smtClean="0"/>
              <a:t>.</a:t>
            </a:r>
          </a:p>
        </p:txBody>
      </p:sp>
      <p:sp>
        <p:nvSpPr>
          <p:cNvPr id="15363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en-NZ" smtClean="0"/>
              <a:t>How to write an Essay…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Click To Downlo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75"/>
            <a:ext cx="47275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828800"/>
          </a:xfrm>
          <a:solidFill>
            <a:srgbClr val="000000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6000" smtClean="0">
                <a:solidFill>
                  <a:schemeClr val="bg1"/>
                </a:solidFill>
                <a:latin typeface="Tahoma" pitchFamily="34" charset="0"/>
              </a:rPr>
              <a:t>The </a:t>
            </a:r>
            <a:r>
              <a:rPr lang="en-AU" sz="6000" smtClean="0">
                <a:solidFill>
                  <a:schemeClr val="accent2"/>
                </a:solidFill>
                <a:latin typeface="Tahoma" pitchFamily="34" charset="0"/>
              </a:rPr>
              <a:t>structure</a:t>
            </a:r>
            <a:r>
              <a:rPr lang="en-AU" sz="6000" smtClean="0">
                <a:solidFill>
                  <a:schemeClr val="bg1"/>
                </a:solidFill>
                <a:latin typeface="Tahoma" pitchFamily="34" charset="0"/>
              </a:rPr>
              <a:t> is like a hamburger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895600" y="5334000"/>
            <a:ext cx="6019800" cy="823913"/>
            <a:chOff x="1824" y="3360"/>
            <a:chExt cx="3792" cy="519"/>
          </a:xfrm>
        </p:grpSpPr>
        <p:sp>
          <p:nvSpPr>
            <p:cNvPr id="16394" name="Text Box 5"/>
            <p:cNvSpPr txBox="1">
              <a:spLocks noChangeArrowheads="1"/>
            </p:cNvSpPr>
            <p:nvPr/>
          </p:nvSpPr>
          <p:spPr bwMode="auto">
            <a:xfrm>
              <a:off x="3648" y="3360"/>
              <a:ext cx="1968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4800">
                  <a:solidFill>
                    <a:schemeClr val="accent2"/>
                  </a:solidFill>
                  <a:latin typeface="Tahoma" pitchFamily="34" charset="0"/>
                </a:rPr>
                <a:t>Conclusion</a:t>
              </a:r>
            </a:p>
          </p:txBody>
        </p:sp>
        <p:sp>
          <p:nvSpPr>
            <p:cNvPr id="16395" name="Line 6"/>
            <p:cNvSpPr>
              <a:spLocks noChangeShapeType="1"/>
            </p:cNvSpPr>
            <p:nvPr/>
          </p:nvSpPr>
          <p:spPr bwMode="auto">
            <a:xfrm flipV="1">
              <a:off x="1824" y="3648"/>
              <a:ext cx="1680" cy="48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819400" y="2362200"/>
            <a:ext cx="6324600" cy="1600200"/>
            <a:chOff x="1776" y="1488"/>
            <a:chExt cx="3984" cy="1008"/>
          </a:xfrm>
        </p:grpSpPr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3408" y="1488"/>
              <a:ext cx="235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>
                  <a:solidFill>
                    <a:schemeClr val="accent2"/>
                  </a:solidFill>
                  <a:latin typeface="Tahoma" pitchFamily="34" charset="0"/>
                </a:rPr>
                <a:t>Introduction</a:t>
              </a:r>
              <a:endParaRPr lang="en-AU" sz="4800">
                <a:solidFill>
                  <a:schemeClr val="accent2"/>
                </a:solidFill>
                <a:latin typeface="Tahoma" pitchFamily="34" charset="0"/>
              </a:endParaRPr>
            </a:p>
          </p:txBody>
        </p:sp>
        <p:sp>
          <p:nvSpPr>
            <p:cNvPr id="16393" name="Line 9"/>
            <p:cNvSpPr>
              <a:spLocks noChangeShapeType="1"/>
            </p:cNvSpPr>
            <p:nvPr/>
          </p:nvSpPr>
          <p:spPr bwMode="auto">
            <a:xfrm flipV="1">
              <a:off x="1776" y="1872"/>
              <a:ext cx="1344" cy="624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276600" y="3657600"/>
            <a:ext cx="5562600" cy="1676400"/>
            <a:chOff x="2064" y="2304"/>
            <a:chExt cx="3504" cy="1056"/>
          </a:xfrm>
        </p:grpSpPr>
        <p:sp>
          <p:nvSpPr>
            <p:cNvPr id="16390" name="Text Box 11"/>
            <p:cNvSpPr txBox="1">
              <a:spLocks noChangeArrowheads="1"/>
            </p:cNvSpPr>
            <p:nvPr/>
          </p:nvSpPr>
          <p:spPr bwMode="auto">
            <a:xfrm>
              <a:off x="3375" y="2304"/>
              <a:ext cx="2193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4400">
                  <a:solidFill>
                    <a:schemeClr val="accent2"/>
                  </a:solidFill>
                  <a:latin typeface="Tahoma" pitchFamily="34" charset="0"/>
                </a:rPr>
                <a:t>Main body</a:t>
              </a:r>
              <a:r>
                <a:rPr lang="en-AU" sz="4800">
                  <a:solidFill>
                    <a:schemeClr val="accent2"/>
                  </a:solidFill>
                  <a:latin typeface="Tahoma" pitchFamily="34" charset="0"/>
                  <a:sym typeface="Wingdings" pitchFamily="2" charset="2"/>
                </a:rPr>
                <a:t></a:t>
              </a:r>
              <a:endParaRPr lang="en-AU" sz="4800">
                <a:solidFill>
                  <a:schemeClr val="accent2"/>
                </a:solidFill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n-AU" sz="2800">
                  <a:solidFill>
                    <a:schemeClr val="accent2"/>
                  </a:solidFill>
                  <a:latin typeface="Tahoma" pitchFamily="34" charset="0"/>
                </a:rPr>
                <a:t>3 body paragraphs</a:t>
              </a:r>
            </a:p>
          </p:txBody>
        </p:sp>
        <p:sp>
          <p:nvSpPr>
            <p:cNvPr id="16391" name="Line 12"/>
            <p:cNvSpPr>
              <a:spLocks noChangeShapeType="1"/>
            </p:cNvSpPr>
            <p:nvPr/>
          </p:nvSpPr>
          <p:spPr bwMode="auto">
            <a:xfrm flipV="1">
              <a:off x="2064" y="2688"/>
              <a:ext cx="1440" cy="672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81400" y="-228600"/>
            <a:ext cx="5257800" cy="3200400"/>
          </a:xfrm>
        </p:spPr>
        <p:txBody>
          <a:bodyPr/>
          <a:lstStyle/>
          <a:p>
            <a:pPr algn="r" eaLnBrk="1" hangingPunct="1"/>
            <a:r>
              <a:rPr lang="en-AU" smtClean="0">
                <a:solidFill>
                  <a:schemeClr val="tx1"/>
                </a:solidFill>
                <a:latin typeface="Tahoma" pitchFamily="34" charset="0"/>
              </a:rPr>
              <a:t>You don’t necessarily </a:t>
            </a:r>
            <a:r>
              <a:rPr lang="en-US" smtClean="0">
                <a:solidFill>
                  <a:schemeClr val="tx1"/>
                </a:solidFill>
                <a:latin typeface="Tahoma" pitchFamily="34" charset="0"/>
              </a:rPr>
              <a:t>eat a burger for the</a:t>
            </a:r>
            <a:r>
              <a:rPr lang="en-AU" smtClean="0">
                <a:solidFill>
                  <a:schemeClr val="tx1"/>
                </a:solidFill>
                <a:latin typeface="Tahoma" pitchFamily="34" charset="0"/>
              </a:rPr>
              <a:t> buns</a:t>
            </a:r>
            <a:r>
              <a:rPr lang="en-US" smtClean="0">
                <a:solidFill>
                  <a:schemeClr val="tx1"/>
                </a:solidFill>
                <a:latin typeface="Tahoma" pitchFamily="34" charset="0"/>
              </a:rPr>
              <a:t>,</a:t>
            </a:r>
            <a:r>
              <a:rPr lang="en-AU" smtClean="0">
                <a:solidFill>
                  <a:schemeClr val="tx1"/>
                </a:solidFill>
                <a:latin typeface="Tahoma" pitchFamily="34" charset="0"/>
              </a:rPr>
              <a:t> but they hold the burger together</a:t>
            </a:r>
            <a:r>
              <a:rPr lang="en-US" smtClean="0">
                <a:solidFill>
                  <a:schemeClr val="tx1"/>
                </a:solidFill>
                <a:latin typeface="Tahoma" pitchFamily="34" charset="0"/>
              </a:rPr>
              <a:t>…</a:t>
            </a:r>
            <a:endParaRPr lang="en-AU" smtClean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500063" y="2643188"/>
            <a:ext cx="55959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FFFF"/>
                </a:solidFill>
                <a:latin typeface="Tahoma" pitchFamily="34" charset="0"/>
              </a:rPr>
              <a:t>…</a:t>
            </a:r>
            <a:r>
              <a:rPr lang="en-US" sz="3600">
                <a:latin typeface="Tahoma" pitchFamily="34" charset="0"/>
              </a:rPr>
              <a:t>in the same way t</a:t>
            </a:r>
            <a:r>
              <a:rPr lang="en-AU" sz="3600">
                <a:latin typeface="Tahoma" pitchFamily="34" charset="0"/>
              </a:rPr>
              <a:t>he </a:t>
            </a:r>
            <a:r>
              <a:rPr lang="en-US" sz="3600">
                <a:latin typeface="Tahoma" pitchFamily="34" charset="0"/>
              </a:rPr>
              <a:t>introduction</a:t>
            </a:r>
            <a:r>
              <a:rPr lang="en-AU" sz="3600">
                <a:latin typeface="Tahoma" pitchFamily="34" charset="0"/>
              </a:rPr>
              <a:t> and </a:t>
            </a:r>
            <a:r>
              <a:rPr lang="en-US" sz="3600">
                <a:latin typeface="Tahoma" pitchFamily="34" charset="0"/>
              </a:rPr>
              <a:t>conclusion</a:t>
            </a:r>
            <a:r>
              <a:rPr lang="en-AU" sz="3600">
                <a:latin typeface="Tahoma" pitchFamily="34" charset="0"/>
              </a:rPr>
              <a:t> are not the most important part but they hold your essay together and stop it being messy</a:t>
            </a:r>
            <a:r>
              <a:rPr lang="en-US" sz="3600">
                <a:latin typeface="Tahoma" pitchFamily="34" charset="0"/>
              </a:rPr>
              <a:t>!</a:t>
            </a:r>
            <a:endParaRPr lang="en-AU" sz="3600">
              <a:latin typeface="Tahoma" pitchFamily="34" charset="0"/>
            </a:endParaRPr>
          </a:p>
        </p:txBody>
      </p:sp>
      <p:pic>
        <p:nvPicPr>
          <p:cNvPr id="17412" name="Picture 4" descr="Click To Downlo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5" descr="Click To Down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7338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utoUpdateAnimBg="0"/>
      <p:bldP spid="8806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dirty="0" smtClean="0"/>
              <a:t>Plan the parts of your essay before you write them.</a:t>
            </a:r>
            <a:endParaRPr lang="en-NZ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Introduction</a:t>
            </a:r>
          </a:p>
        </p:txBody>
      </p:sp>
      <p:sp>
        <p:nvSpPr>
          <p:cNvPr id="19458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63" cy="4525963"/>
          </a:xfrm>
        </p:spPr>
        <p:txBody>
          <a:bodyPr/>
          <a:lstStyle/>
          <a:p>
            <a:pPr eaLnBrk="1" hangingPunct="1"/>
            <a:r>
              <a:rPr lang="en-NZ" smtClean="0"/>
              <a:t>text type, title, author </a:t>
            </a:r>
            <a:r>
              <a:rPr lang="en-NZ" smtClean="0">
                <a:sym typeface="Wingdings" pitchFamily="2" charset="2"/>
              </a:rPr>
              <a:t> </a:t>
            </a:r>
            <a:r>
              <a:rPr lang="en-NZ" smtClean="0"/>
              <a:t>“In the novel, </a:t>
            </a:r>
            <a:r>
              <a:rPr lang="en-NZ" u="sng" smtClean="0"/>
              <a:t>Holes</a:t>
            </a:r>
            <a:r>
              <a:rPr lang="en-NZ" smtClean="0"/>
              <a:t>, by Louis Sachar…”</a:t>
            </a:r>
          </a:p>
          <a:p>
            <a:pPr eaLnBrk="1" hangingPunct="1">
              <a:buFont typeface="Wingdings 2" pitchFamily="18" charset="2"/>
              <a:buNone/>
            </a:pPr>
            <a:endParaRPr lang="en-NZ" smtClean="0">
              <a:sym typeface="Wingdings" pitchFamily="2" charset="2"/>
            </a:endParaRPr>
          </a:p>
          <a:p>
            <a:pPr eaLnBrk="1" hangingPunct="1"/>
            <a:r>
              <a:rPr lang="en-NZ" smtClean="0">
                <a:sym typeface="Wingdings" pitchFamily="2" charset="2"/>
              </a:rPr>
              <a:t>Repeat the key words from the question</a:t>
            </a:r>
          </a:p>
          <a:p>
            <a:pPr eaLnBrk="1" hangingPunct="1">
              <a:buFont typeface="Wingdings 2" pitchFamily="18" charset="2"/>
              <a:buNone/>
            </a:pPr>
            <a:endParaRPr lang="en-NZ" smtClean="0">
              <a:sym typeface="Wingdings" pitchFamily="2" charset="2"/>
            </a:endParaRPr>
          </a:p>
          <a:p>
            <a:pPr eaLnBrk="1" hangingPunct="1"/>
            <a:r>
              <a:rPr lang="en-NZ" smtClean="0">
                <a:sym typeface="Wingdings" pitchFamily="2" charset="2"/>
              </a:rPr>
              <a:t>Give your essay plan (the 3 main b.p. topics)</a:t>
            </a:r>
          </a:p>
          <a:p>
            <a:pPr eaLnBrk="1" hangingPunct="1">
              <a:buFont typeface="Wingdings 2" pitchFamily="18" charset="2"/>
              <a:buNone/>
            </a:pPr>
            <a:endParaRPr lang="en-NZ" smtClean="0">
              <a:sym typeface="Wingdings" pitchFamily="2" charset="2"/>
            </a:endParaRPr>
          </a:p>
          <a:p>
            <a:pPr eaLnBrk="1" hangingPunct="1"/>
            <a:r>
              <a:rPr lang="en-NZ" smtClean="0">
                <a:sym typeface="Wingdings" pitchFamily="2" charset="2"/>
              </a:rPr>
              <a:t>A short sentence about the topic and theme of the book</a:t>
            </a:r>
            <a:endParaRPr lang="en-NZ" smtClean="0"/>
          </a:p>
          <a:p>
            <a:pPr eaLnBrk="1" hangingPunct="1"/>
            <a:endParaRPr lang="en-N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NZ" smtClean="0"/>
              <a:t>A good paragraph answer should…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NZ" sz="360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600" smtClean="0"/>
              <a:t>** answer the question in enough detail (SE)</a:t>
            </a:r>
          </a:p>
          <a:p>
            <a:pPr eaLnBrk="1" hangingPunct="1">
              <a:buFont typeface="Wingdings 2" pitchFamily="18" charset="2"/>
              <a:buNone/>
            </a:pPr>
            <a:endParaRPr lang="en-NZ" sz="360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600" smtClean="0"/>
              <a:t>**give an example (X)</a:t>
            </a:r>
          </a:p>
          <a:p>
            <a:pPr eaLnBrk="1" hangingPunct="1">
              <a:buFont typeface="Wingdings 2" pitchFamily="18" charset="2"/>
              <a:buNone/>
            </a:pPr>
            <a:endParaRPr lang="en-NZ" sz="3600" smtClean="0"/>
          </a:p>
          <a:p>
            <a:pPr eaLnBrk="1" hangingPunct="1">
              <a:buFont typeface="Wingdings 2" pitchFamily="18" charset="2"/>
              <a:buNone/>
            </a:pPr>
            <a:r>
              <a:rPr lang="en-NZ" sz="3600" smtClean="0"/>
              <a:t>**link to the bigger picture (Y)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The 3 Body Paragraphs are SEXY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Statement –repeat the question’s key words and answer it</a:t>
            </a:r>
          </a:p>
          <a:p>
            <a:pPr eaLnBrk="1" hangingPunct="1"/>
            <a:r>
              <a:rPr lang="en-NZ" smtClean="0"/>
              <a:t>Explanation- explain what you mean in more detail</a:t>
            </a:r>
          </a:p>
          <a:p>
            <a:pPr eaLnBrk="1" hangingPunct="1"/>
            <a:r>
              <a:rPr lang="en-NZ" smtClean="0"/>
              <a:t>eXample- give an example from the text that supports your statement</a:t>
            </a:r>
          </a:p>
          <a:p>
            <a:pPr eaLnBrk="1" hangingPunct="1"/>
            <a:r>
              <a:rPr lang="en-NZ" smtClean="0"/>
              <a:t>Your Opinion/Experience- Link your opinion to the book’s ideas “I think the author is trying to communicate the idea that…” 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4221163"/>
            <a:ext cx="39957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Conclusion Paragraph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Name the text type, title and author again</a:t>
            </a:r>
          </a:p>
          <a:p>
            <a:pPr eaLnBrk="1" hangingPunct="1"/>
            <a:r>
              <a:rPr lang="en-NZ" smtClean="0"/>
              <a:t>Recap your 3 main points from your BPs</a:t>
            </a:r>
          </a:p>
          <a:p>
            <a:pPr eaLnBrk="1" hangingPunct="1"/>
            <a:r>
              <a:rPr lang="en-NZ" smtClean="0"/>
              <a:t>Give your opinion about the author’s purpose/ideas (what does the author want us to think after reading this novel?)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Essay Checklist: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5514975" cy="457200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I have 5 paragraphs. 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The question’s key words repeated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     in each of the 5 paragraphs.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NZ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My intro has the text type, title and author.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Each of my </a:t>
            </a:r>
            <a:r>
              <a:rPr lang="en-NZ" dirty="0" err="1" smtClean="0"/>
              <a:t>BPs</a:t>
            </a:r>
            <a:r>
              <a:rPr lang="en-NZ" dirty="0" smtClean="0"/>
              <a:t> is SEXY and has at least 4 sentences and 4 full stops.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I describe 3 different parts of the story (one in each BP).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NZ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NZ" dirty="0" smtClean="0"/>
              <a:t>My conclusion recaps my 3 points and gives my opinion about the author’s purpose.</a:t>
            </a:r>
            <a:endParaRPr lang="en-NZ" dirty="0"/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7000875" y="1357313"/>
            <a:ext cx="1643063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NZ" b="1">
                <a:latin typeface="Perpetua" pitchFamily="18" charset="0"/>
              </a:rPr>
              <a:t>Yes       ?        No</a:t>
            </a:r>
          </a:p>
          <a:p>
            <a:endParaRPr lang="en-NZ" b="1">
              <a:latin typeface="Perpetua" pitchFamily="18" charset="0"/>
            </a:endParaRPr>
          </a:p>
          <a:p>
            <a:r>
              <a:rPr lang="en-NZ" b="1">
                <a:latin typeface="Perpetua" pitchFamily="18" charset="0"/>
              </a:rPr>
              <a:t>Yes       ?        No</a:t>
            </a:r>
          </a:p>
          <a:p>
            <a:endParaRPr lang="en-NZ" b="1">
              <a:latin typeface="Perpetua" pitchFamily="18" charset="0"/>
            </a:endParaRPr>
          </a:p>
          <a:p>
            <a:endParaRPr lang="en-NZ" b="1">
              <a:latin typeface="Perpetua" pitchFamily="18" charset="0"/>
            </a:endParaRPr>
          </a:p>
          <a:p>
            <a:endParaRPr lang="en-NZ" b="1">
              <a:latin typeface="Perpetua" pitchFamily="18" charset="0"/>
            </a:endParaRPr>
          </a:p>
          <a:p>
            <a:r>
              <a:rPr lang="en-NZ" b="1">
                <a:latin typeface="Perpetua" pitchFamily="18" charset="0"/>
              </a:rPr>
              <a:t>Yes       ?        No</a:t>
            </a:r>
          </a:p>
          <a:p>
            <a:endParaRPr lang="en-NZ" b="1">
              <a:latin typeface="Perpetua" pitchFamily="18" charset="0"/>
            </a:endParaRPr>
          </a:p>
          <a:p>
            <a:r>
              <a:rPr lang="en-NZ" b="1">
                <a:latin typeface="Perpetua" pitchFamily="18" charset="0"/>
              </a:rPr>
              <a:t>Yes       ?        No</a:t>
            </a:r>
          </a:p>
          <a:p>
            <a:r>
              <a:rPr lang="en-NZ" b="1">
                <a:latin typeface="Perpetua" pitchFamily="18" charset="0"/>
              </a:rPr>
              <a:t>Yes       ?        No</a:t>
            </a:r>
          </a:p>
          <a:p>
            <a:endParaRPr lang="en-NZ" b="1">
              <a:latin typeface="Perpetua" pitchFamily="18" charset="0"/>
            </a:endParaRPr>
          </a:p>
          <a:p>
            <a:endParaRPr lang="en-NZ" b="1">
              <a:latin typeface="Perpetua" pitchFamily="18" charset="0"/>
            </a:endParaRPr>
          </a:p>
          <a:p>
            <a:endParaRPr lang="en-NZ" b="1">
              <a:latin typeface="Perpetua" pitchFamily="18" charset="0"/>
            </a:endParaRPr>
          </a:p>
          <a:p>
            <a:r>
              <a:rPr lang="en-NZ" b="1">
                <a:latin typeface="Perpetua" pitchFamily="18" charset="0"/>
              </a:rPr>
              <a:t>Yes       ?        No</a:t>
            </a:r>
          </a:p>
          <a:p>
            <a:endParaRPr lang="en-NZ"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162</TotalTime>
  <Words>322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Franklin Gothic Book</vt:lpstr>
      <vt:lpstr>Perpetua</vt:lpstr>
      <vt:lpstr>Wingdings 2</vt:lpstr>
      <vt:lpstr>Calibri</vt:lpstr>
      <vt:lpstr>Tahoma</vt:lpstr>
      <vt:lpstr>Wingdings</vt:lpstr>
      <vt:lpstr>Equity</vt:lpstr>
      <vt:lpstr>Equity</vt:lpstr>
      <vt:lpstr>Equity</vt:lpstr>
      <vt:lpstr>Equity</vt:lpstr>
      <vt:lpstr>Equity</vt:lpstr>
      <vt:lpstr>Equity</vt:lpstr>
      <vt:lpstr>How to write an Essay…</vt:lpstr>
      <vt:lpstr>The structure is like a hamburger</vt:lpstr>
      <vt:lpstr>You don’t necessarily eat a burger for the buns, but they hold the burger together…</vt:lpstr>
      <vt:lpstr>Plan the parts of your essay before you write them.</vt:lpstr>
      <vt:lpstr>Introduction</vt:lpstr>
      <vt:lpstr>A good paragraph answer should…</vt:lpstr>
      <vt:lpstr>The 3 Body Paragraphs are SEXY</vt:lpstr>
      <vt:lpstr>Conclusion Paragraph</vt:lpstr>
      <vt:lpstr>Essay Checklist:</vt:lpstr>
    </vt:vector>
  </TitlesOfParts>
  <Company>Otago Boys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an Essay…</dc:title>
  <dc:creator>Ministry of Education</dc:creator>
  <cp:lastModifiedBy>Ministry of Education</cp:lastModifiedBy>
  <cp:revision>19</cp:revision>
  <dcterms:created xsi:type="dcterms:W3CDTF">2010-06-22T00:05:34Z</dcterms:created>
  <dcterms:modified xsi:type="dcterms:W3CDTF">2011-04-03T21:34:26Z</dcterms:modified>
</cp:coreProperties>
</file>